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61A19-C80C-7C81-3E5C-93A6AD55811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049B230-2803-8BEF-F556-D1C74ADA50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FB08B00-E24B-3800-C03A-3B99BFE8B2A2}"/>
              </a:ext>
            </a:extLst>
          </p:cNvPr>
          <p:cNvSpPr>
            <a:spLocks noGrp="1"/>
          </p:cNvSpPr>
          <p:nvPr>
            <p:ph type="dt" sz="half" idx="10"/>
          </p:nvPr>
        </p:nvSpPr>
        <p:spPr/>
        <p:txBody>
          <a:bodyPr/>
          <a:lstStyle/>
          <a:p>
            <a:fld id="{4DB04B73-9B6C-4D77-A12F-7AB0AE1D9699}" type="datetimeFigureOut">
              <a:rPr lang="en-IN" smtClean="0"/>
              <a:t>23-04-2024</a:t>
            </a:fld>
            <a:endParaRPr lang="en-IN"/>
          </a:p>
        </p:txBody>
      </p:sp>
      <p:sp>
        <p:nvSpPr>
          <p:cNvPr id="5" name="Footer Placeholder 4">
            <a:extLst>
              <a:ext uri="{FF2B5EF4-FFF2-40B4-BE49-F238E27FC236}">
                <a16:creationId xmlns:a16="http://schemas.microsoft.com/office/drawing/2014/main" id="{4DFFF7E4-8F85-51D6-750D-3055FD31893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8B7BD12-060E-AD39-C580-6E9A7D2D8E5D}"/>
              </a:ext>
            </a:extLst>
          </p:cNvPr>
          <p:cNvSpPr>
            <a:spLocks noGrp="1"/>
          </p:cNvSpPr>
          <p:nvPr>
            <p:ph type="sldNum" sz="quarter" idx="12"/>
          </p:nvPr>
        </p:nvSpPr>
        <p:spPr/>
        <p:txBody>
          <a:bodyPr/>
          <a:lstStyle/>
          <a:p>
            <a:fld id="{CA50B1DA-8AA9-45D1-A472-DDCE0A64B77D}" type="slidenum">
              <a:rPr lang="en-IN" smtClean="0"/>
              <a:t>‹#›</a:t>
            </a:fld>
            <a:endParaRPr lang="en-IN"/>
          </a:p>
        </p:txBody>
      </p:sp>
    </p:spTree>
    <p:extLst>
      <p:ext uri="{BB962C8B-B14F-4D97-AF65-F5344CB8AC3E}">
        <p14:creationId xmlns:p14="http://schemas.microsoft.com/office/powerpoint/2010/main" val="11189434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AEDAE-A453-CAC6-C86C-DECEADDD27A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C21D3E6-9279-437C-3799-E9A4C4EE980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2E4BA71-A519-73B7-EF11-11C8B748DF15}"/>
              </a:ext>
            </a:extLst>
          </p:cNvPr>
          <p:cNvSpPr>
            <a:spLocks noGrp="1"/>
          </p:cNvSpPr>
          <p:nvPr>
            <p:ph type="dt" sz="half" idx="10"/>
          </p:nvPr>
        </p:nvSpPr>
        <p:spPr/>
        <p:txBody>
          <a:bodyPr/>
          <a:lstStyle/>
          <a:p>
            <a:fld id="{4DB04B73-9B6C-4D77-A12F-7AB0AE1D9699}" type="datetimeFigureOut">
              <a:rPr lang="en-IN" smtClean="0"/>
              <a:t>23-04-2024</a:t>
            </a:fld>
            <a:endParaRPr lang="en-IN"/>
          </a:p>
        </p:txBody>
      </p:sp>
      <p:sp>
        <p:nvSpPr>
          <p:cNvPr id="5" name="Footer Placeholder 4">
            <a:extLst>
              <a:ext uri="{FF2B5EF4-FFF2-40B4-BE49-F238E27FC236}">
                <a16:creationId xmlns:a16="http://schemas.microsoft.com/office/drawing/2014/main" id="{99D9E34F-1375-E2A4-B3BE-ADD7C064CF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98E47BF-9FCE-05DF-AC5F-9F43F55BCF26}"/>
              </a:ext>
            </a:extLst>
          </p:cNvPr>
          <p:cNvSpPr>
            <a:spLocks noGrp="1"/>
          </p:cNvSpPr>
          <p:nvPr>
            <p:ph type="sldNum" sz="quarter" idx="12"/>
          </p:nvPr>
        </p:nvSpPr>
        <p:spPr/>
        <p:txBody>
          <a:bodyPr/>
          <a:lstStyle/>
          <a:p>
            <a:fld id="{CA50B1DA-8AA9-45D1-A472-DDCE0A64B77D}" type="slidenum">
              <a:rPr lang="en-IN" smtClean="0"/>
              <a:t>‹#›</a:t>
            </a:fld>
            <a:endParaRPr lang="en-IN"/>
          </a:p>
        </p:txBody>
      </p:sp>
    </p:spTree>
    <p:extLst>
      <p:ext uri="{BB962C8B-B14F-4D97-AF65-F5344CB8AC3E}">
        <p14:creationId xmlns:p14="http://schemas.microsoft.com/office/powerpoint/2010/main" val="1348984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8620FB-5281-90AC-EF6F-D9BB457B21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CA6652D-5057-8073-FBD4-208A62AD4EA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21652D6-E3D2-074D-20E9-E75CBCEB4DBC}"/>
              </a:ext>
            </a:extLst>
          </p:cNvPr>
          <p:cNvSpPr>
            <a:spLocks noGrp="1"/>
          </p:cNvSpPr>
          <p:nvPr>
            <p:ph type="dt" sz="half" idx="10"/>
          </p:nvPr>
        </p:nvSpPr>
        <p:spPr/>
        <p:txBody>
          <a:bodyPr/>
          <a:lstStyle/>
          <a:p>
            <a:fld id="{4DB04B73-9B6C-4D77-A12F-7AB0AE1D9699}" type="datetimeFigureOut">
              <a:rPr lang="en-IN" smtClean="0"/>
              <a:t>23-04-2024</a:t>
            </a:fld>
            <a:endParaRPr lang="en-IN"/>
          </a:p>
        </p:txBody>
      </p:sp>
      <p:sp>
        <p:nvSpPr>
          <p:cNvPr id="5" name="Footer Placeholder 4">
            <a:extLst>
              <a:ext uri="{FF2B5EF4-FFF2-40B4-BE49-F238E27FC236}">
                <a16:creationId xmlns:a16="http://schemas.microsoft.com/office/drawing/2014/main" id="{D71B8D83-2F0F-DF95-AA5C-FDAD4CE0EAB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5D0719F-CD36-1687-5A5F-C546C993C42B}"/>
              </a:ext>
            </a:extLst>
          </p:cNvPr>
          <p:cNvSpPr>
            <a:spLocks noGrp="1"/>
          </p:cNvSpPr>
          <p:nvPr>
            <p:ph type="sldNum" sz="quarter" idx="12"/>
          </p:nvPr>
        </p:nvSpPr>
        <p:spPr/>
        <p:txBody>
          <a:bodyPr/>
          <a:lstStyle/>
          <a:p>
            <a:fld id="{CA50B1DA-8AA9-45D1-A472-DDCE0A64B77D}" type="slidenum">
              <a:rPr lang="en-IN" smtClean="0"/>
              <a:t>‹#›</a:t>
            </a:fld>
            <a:endParaRPr lang="en-IN"/>
          </a:p>
        </p:txBody>
      </p:sp>
    </p:spTree>
    <p:extLst>
      <p:ext uri="{BB962C8B-B14F-4D97-AF65-F5344CB8AC3E}">
        <p14:creationId xmlns:p14="http://schemas.microsoft.com/office/powerpoint/2010/main" val="2010259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CD87A-2D75-BAC6-842B-3985D5F5BCE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E526A96-B3C4-7491-CECD-97D368EFE0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59799BD-AE6D-407C-FCC5-9D363AD4644B}"/>
              </a:ext>
            </a:extLst>
          </p:cNvPr>
          <p:cNvSpPr>
            <a:spLocks noGrp="1"/>
          </p:cNvSpPr>
          <p:nvPr>
            <p:ph type="dt" sz="half" idx="10"/>
          </p:nvPr>
        </p:nvSpPr>
        <p:spPr/>
        <p:txBody>
          <a:bodyPr/>
          <a:lstStyle/>
          <a:p>
            <a:fld id="{4DB04B73-9B6C-4D77-A12F-7AB0AE1D9699}" type="datetimeFigureOut">
              <a:rPr lang="en-IN" smtClean="0"/>
              <a:t>23-04-2024</a:t>
            </a:fld>
            <a:endParaRPr lang="en-IN"/>
          </a:p>
        </p:txBody>
      </p:sp>
      <p:sp>
        <p:nvSpPr>
          <p:cNvPr id="5" name="Footer Placeholder 4">
            <a:extLst>
              <a:ext uri="{FF2B5EF4-FFF2-40B4-BE49-F238E27FC236}">
                <a16:creationId xmlns:a16="http://schemas.microsoft.com/office/drawing/2014/main" id="{39CEF24F-26D5-E5AB-0637-CEA0ED03FC5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566E6E2-D634-803E-EC78-D63A2EDC8E13}"/>
              </a:ext>
            </a:extLst>
          </p:cNvPr>
          <p:cNvSpPr>
            <a:spLocks noGrp="1"/>
          </p:cNvSpPr>
          <p:nvPr>
            <p:ph type="sldNum" sz="quarter" idx="12"/>
          </p:nvPr>
        </p:nvSpPr>
        <p:spPr/>
        <p:txBody>
          <a:bodyPr/>
          <a:lstStyle/>
          <a:p>
            <a:fld id="{CA50B1DA-8AA9-45D1-A472-DDCE0A64B77D}" type="slidenum">
              <a:rPr lang="en-IN" smtClean="0"/>
              <a:t>‹#›</a:t>
            </a:fld>
            <a:endParaRPr lang="en-IN"/>
          </a:p>
        </p:txBody>
      </p:sp>
    </p:spTree>
    <p:extLst>
      <p:ext uri="{BB962C8B-B14F-4D97-AF65-F5344CB8AC3E}">
        <p14:creationId xmlns:p14="http://schemas.microsoft.com/office/powerpoint/2010/main" val="378172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F7440-8810-C0FB-EB80-08785C7F9A8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49511A9-B7A9-8FC8-9DD5-7A0339741D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8551A3-CC91-6A86-67BC-1EE9252F5256}"/>
              </a:ext>
            </a:extLst>
          </p:cNvPr>
          <p:cNvSpPr>
            <a:spLocks noGrp="1"/>
          </p:cNvSpPr>
          <p:nvPr>
            <p:ph type="dt" sz="half" idx="10"/>
          </p:nvPr>
        </p:nvSpPr>
        <p:spPr/>
        <p:txBody>
          <a:bodyPr/>
          <a:lstStyle/>
          <a:p>
            <a:fld id="{4DB04B73-9B6C-4D77-A12F-7AB0AE1D9699}" type="datetimeFigureOut">
              <a:rPr lang="en-IN" smtClean="0"/>
              <a:t>23-04-2024</a:t>
            </a:fld>
            <a:endParaRPr lang="en-IN"/>
          </a:p>
        </p:txBody>
      </p:sp>
      <p:sp>
        <p:nvSpPr>
          <p:cNvPr id="5" name="Footer Placeholder 4">
            <a:extLst>
              <a:ext uri="{FF2B5EF4-FFF2-40B4-BE49-F238E27FC236}">
                <a16:creationId xmlns:a16="http://schemas.microsoft.com/office/drawing/2014/main" id="{8B69528F-E665-FD81-568D-E0CE446F86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2F964B5-2CB7-9424-4CE7-8736575AF7DF}"/>
              </a:ext>
            </a:extLst>
          </p:cNvPr>
          <p:cNvSpPr>
            <a:spLocks noGrp="1"/>
          </p:cNvSpPr>
          <p:nvPr>
            <p:ph type="sldNum" sz="quarter" idx="12"/>
          </p:nvPr>
        </p:nvSpPr>
        <p:spPr/>
        <p:txBody>
          <a:bodyPr/>
          <a:lstStyle/>
          <a:p>
            <a:fld id="{CA50B1DA-8AA9-45D1-A472-DDCE0A64B77D}" type="slidenum">
              <a:rPr lang="en-IN" smtClean="0"/>
              <a:t>‹#›</a:t>
            </a:fld>
            <a:endParaRPr lang="en-IN"/>
          </a:p>
        </p:txBody>
      </p:sp>
    </p:spTree>
    <p:extLst>
      <p:ext uri="{BB962C8B-B14F-4D97-AF65-F5344CB8AC3E}">
        <p14:creationId xmlns:p14="http://schemas.microsoft.com/office/powerpoint/2010/main" val="34171776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0CEFD-DC33-D8FA-C471-144503B77C0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F3A3124-0D33-4D07-7A9F-210122CD5E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60C9C43-5B7C-31CC-7868-CE2ECABC60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B05BFD8-D19F-8F51-352E-3424A2C8AEE5}"/>
              </a:ext>
            </a:extLst>
          </p:cNvPr>
          <p:cNvSpPr>
            <a:spLocks noGrp="1"/>
          </p:cNvSpPr>
          <p:nvPr>
            <p:ph type="dt" sz="half" idx="10"/>
          </p:nvPr>
        </p:nvSpPr>
        <p:spPr/>
        <p:txBody>
          <a:bodyPr/>
          <a:lstStyle/>
          <a:p>
            <a:fld id="{4DB04B73-9B6C-4D77-A12F-7AB0AE1D9699}" type="datetimeFigureOut">
              <a:rPr lang="en-IN" smtClean="0"/>
              <a:t>23-04-2024</a:t>
            </a:fld>
            <a:endParaRPr lang="en-IN"/>
          </a:p>
        </p:txBody>
      </p:sp>
      <p:sp>
        <p:nvSpPr>
          <p:cNvPr id="6" name="Footer Placeholder 5">
            <a:extLst>
              <a:ext uri="{FF2B5EF4-FFF2-40B4-BE49-F238E27FC236}">
                <a16:creationId xmlns:a16="http://schemas.microsoft.com/office/drawing/2014/main" id="{8DAF1F83-CA3A-679E-2B4D-5A42370F308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6DF8294-4B8B-52D7-ACA1-DD5D6996C90F}"/>
              </a:ext>
            </a:extLst>
          </p:cNvPr>
          <p:cNvSpPr>
            <a:spLocks noGrp="1"/>
          </p:cNvSpPr>
          <p:nvPr>
            <p:ph type="sldNum" sz="quarter" idx="12"/>
          </p:nvPr>
        </p:nvSpPr>
        <p:spPr/>
        <p:txBody>
          <a:bodyPr/>
          <a:lstStyle/>
          <a:p>
            <a:fld id="{CA50B1DA-8AA9-45D1-A472-DDCE0A64B77D}" type="slidenum">
              <a:rPr lang="en-IN" smtClean="0"/>
              <a:t>‹#›</a:t>
            </a:fld>
            <a:endParaRPr lang="en-IN"/>
          </a:p>
        </p:txBody>
      </p:sp>
    </p:spTree>
    <p:extLst>
      <p:ext uri="{BB962C8B-B14F-4D97-AF65-F5344CB8AC3E}">
        <p14:creationId xmlns:p14="http://schemas.microsoft.com/office/powerpoint/2010/main" val="585056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ADAE1-8038-2C25-19DC-F4CDCACF053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8ECB733-CDFE-7086-1979-B6AA1698A5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5B48F4-74A1-4283-A9CF-E08D1E3B345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78AB6FF-50AC-DFA2-CD39-4FF09DD1E2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49DB8F-DB02-22D5-7FC5-94FB21CBAE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A6A0968-30B2-1852-823F-235760B23A3E}"/>
              </a:ext>
            </a:extLst>
          </p:cNvPr>
          <p:cNvSpPr>
            <a:spLocks noGrp="1"/>
          </p:cNvSpPr>
          <p:nvPr>
            <p:ph type="dt" sz="half" idx="10"/>
          </p:nvPr>
        </p:nvSpPr>
        <p:spPr/>
        <p:txBody>
          <a:bodyPr/>
          <a:lstStyle/>
          <a:p>
            <a:fld id="{4DB04B73-9B6C-4D77-A12F-7AB0AE1D9699}" type="datetimeFigureOut">
              <a:rPr lang="en-IN" smtClean="0"/>
              <a:t>23-04-2024</a:t>
            </a:fld>
            <a:endParaRPr lang="en-IN"/>
          </a:p>
        </p:txBody>
      </p:sp>
      <p:sp>
        <p:nvSpPr>
          <p:cNvPr id="8" name="Footer Placeholder 7">
            <a:extLst>
              <a:ext uri="{FF2B5EF4-FFF2-40B4-BE49-F238E27FC236}">
                <a16:creationId xmlns:a16="http://schemas.microsoft.com/office/drawing/2014/main" id="{66B35ADB-EAC5-6864-0233-68A47DF75D7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047F92B-5E1F-74B4-08FA-25925940E5B7}"/>
              </a:ext>
            </a:extLst>
          </p:cNvPr>
          <p:cNvSpPr>
            <a:spLocks noGrp="1"/>
          </p:cNvSpPr>
          <p:nvPr>
            <p:ph type="sldNum" sz="quarter" idx="12"/>
          </p:nvPr>
        </p:nvSpPr>
        <p:spPr/>
        <p:txBody>
          <a:bodyPr/>
          <a:lstStyle/>
          <a:p>
            <a:fld id="{CA50B1DA-8AA9-45D1-A472-DDCE0A64B77D}" type="slidenum">
              <a:rPr lang="en-IN" smtClean="0"/>
              <a:t>‹#›</a:t>
            </a:fld>
            <a:endParaRPr lang="en-IN"/>
          </a:p>
        </p:txBody>
      </p:sp>
    </p:spTree>
    <p:extLst>
      <p:ext uri="{BB962C8B-B14F-4D97-AF65-F5344CB8AC3E}">
        <p14:creationId xmlns:p14="http://schemas.microsoft.com/office/powerpoint/2010/main" val="1218174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91A79-1BBB-D732-2F2F-2099AD9699E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E909FBF-67BE-A9FA-3623-C4FA1D69486D}"/>
              </a:ext>
            </a:extLst>
          </p:cNvPr>
          <p:cNvSpPr>
            <a:spLocks noGrp="1"/>
          </p:cNvSpPr>
          <p:nvPr>
            <p:ph type="dt" sz="half" idx="10"/>
          </p:nvPr>
        </p:nvSpPr>
        <p:spPr/>
        <p:txBody>
          <a:bodyPr/>
          <a:lstStyle/>
          <a:p>
            <a:fld id="{4DB04B73-9B6C-4D77-A12F-7AB0AE1D9699}" type="datetimeFigureOut">
              <a:rPr lang="en-IN" smtClean="0"/>
              <a:t>23-04-2024</a:t>
            </a:fld>
            <a:endParaRPr lang="en-IN"/>
          </a:p>
        </p:txBody>
      </p:sp>
      <p:sp>
        <p:nvSpPr>
          <p:cNvPr id="4" name="Footer Placeholder 3">
            <a:extLst>
              <a:ext uri="{FF2B5EF4-FFF2-40B4-BE49-F238E27FC236}">
                <a16:creationId xmlns:a16="http://schemas.microsoft.com/office/drawing/2014/main" id="{F8AC96C9-4CF3-86B3-7C97-72BA158DE3B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9FB3DF3-C4E2-6095-E495-206D66FA1F20}"/>
              </a:ext>
            </a:extLst>
          </p:cNvPr>
          <p:cNvSpPr>
            <a:spLocks noGrp="1"/>
          </p:cNvSpPr>
          <p:nvPr>
            <p:ph type="sldNum" sz="quarter" idx="12"/>
          </p:nvPr>
        </p:nvSpPr>
        <p:spPr/>
        <p:txBody>
          <a:bodyPr/>
          <a:lstStyle/>
          <a:p>
            <a:fld id="{CA50B1DA-8AA9-45D1-A472-DDCE0A64B77D}" type="slidenum">
              <a:rPr lang="en-IN" smtClean="0"/>
              <a:t>‹#›</a:t>
            </a:fld>
            <a:endParaRPr lang="en-IN"/>
          </a:p>
        </p:txBody>
      </p:sp>
    </p:spTree>
    <p:extLst>
      <p:ext uri="{BB962C8B-B14F-4D97-AF65-F5344CB8AC3E}">
        <p14:creationId xmlns:p14="http://schemas.microsoft.com/office/powerpoint/2010/main" val="3953757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34DF8E-2E31-D154-DA24-B866E990C544}"/>
              </a:ext>
            </a:extLst>
          </p:cNvPr>
          <p:cNvSpPr>
            <a:spLocks noGrp="1"/>
          </p:cNvSpPr>
          <p:nvPr>
            <p:ph type="dt" sz="half" idx="10"/>
          </p:nvPr>
        </p:nvSpPr>
        <p:spPr/>
        <p:txBody>
          <a:bodyPr/>
          <a:lstStyle/>
          <a:p>
            <a:fld id="{4DB04B73-9B6C-4D77-A12F-7AB0AE1D9699}" type="datetimeFigureOut">
              <a:rPr lang="en-IN" smtClean="0"/>
              <a:t>23-04-2024</a:t>
            </a:fld>
            <a:endParaRPr lang="en-IN"/>
          </a:p>
        </p:txBody>
      </p:sp>
      <p:sp>
        <p:nvSpPr>
          <p:cNvPr id="3" name="Footer Placeholder 2">
            <a:extLst>
              <a:ext uri="{FF2B5EF4-FFF2-40B4-BE49-F238E27FC236}">
                <a16:creationId xmlns:a16="http://schemas.microsoft.com/office/drawing/2014/main" id="{6FC572DA-5403-F5ED-03DB-008EA685A43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E5179DB-049D-2AD6-EB80-43C18A4C571E}"/>
              </a:ext>
            </a:extLst>
          </p:cNvPr>
          <p:cNvSpPr>
            <a:spLocks noGrp="1"/>
          </p:cNvSpPr>
          <p:nvPr>
            <p:ph type="sldNum" sz="quarter" idx="12"/>
          </p:nvPr>
        </p:nvSpPr>
        <p:spPr/>
        <p:txBody>
          <a:bodyPr/>
          <a:lstStyle/>
          <a:p>
            <a:fld id="{CA50B1DA-8AA9-45D1-A472-DDCE0A64B77D}" type="slidenum">
              <a:rPr lang="en-IN" smtClean="0"/>
              <a:t>‹#›</a:t>
            </a:fld>
            <a:endParaRPr lang="en-IN"/>
          </a:p>
        </p:txBody>
      </p:sp>
    </p:spTree>
    <p:extLst>
      <p:ext uri="{BB962C8B-B14F-4D97-AF65-F5344CB8AC3E}">
        <p14:creationId xmlns:p14="http://schemas.microsoft.com/office/powerpoint/2010/main" val="796156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FB06D-203A-8DB5-D1EC-52E6766BB1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BFDAF15-906B-AE0F-7AEE-138CA74BCF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5B42C5E-B1C6-B242-E1F3-05E8C5B475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A3EAC6-1738-9824-867B-9ADD3297E3F0}"/>
              </a:ext>
            </a:extLst>
          </p:cNvPr>
          <p:cNvSpPr>
            <a:spLocks noGrp="1"/>
          </p:cNvSpPr>
          <p:nvPr>
            <p:ph type="dt" sz="half" idx="10"/>
          </p:nvPr>
        </p:nvSpPr>
        <p:spPr/>
        <p:txBody>
          <a:bodyPr/>
          <a:lstStyle/>
          <a:p>
            <a:fld id="{4DB04B73-9B6C-4D77-A12F-7AB0AE1D9699}" type="datetimeFigureOut">
              <a:rPr lang="en-IN" smtClean="0"/>
              <a:t>23-04-2024</a:t>
            </a:fld>
            <a:endParaRPr lang="en-IN"/>
          </a:p>
        </p:txBody>
      </p:sp>
      <p:sp>
        <p:nvSpPr>
          <p:cNvPr id="6" name="Footer Placeholder 5">
            <a:extLst>
              <a:ext uri="{FF2B5EF4-FFF2-40B4-BE49-F238E27FC236}">
                <a16:creationId xmlns:a16="http://schemas.microsoft.com/office/drawing/2014/main" id="{28B48C40-EF60-23E4-ADCE-76C182CC4E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F6FFC09-3FF1-3103-21F2-EF5FE46C3A7E}"/>
              </a:ext>
            </a:extLst>
          </p:cNvPr>
          <p:cNvSpPr>
            <a:spLocks noGrp="1"/>
          </p:cNvSpPr>
          <p:nvPr>
            <p:ph type="sldNum" sz="quarter" idx="12"/>
          </p:nvPr>
        </p:nvSpPr>
        <p:spPr/>
        <p:txBody>
          <a:bodyPr/>
          <a:lstStyle/>
          <a:p>
            <a:fld id="{CA50B1DA-8AA9-45D1-A472-DDCE0A64B77D}" type="slidenum">
              <a:rPr lang="en-IN" smtClean="0"/>
              <a:t>‹#›</a:t>
            </a:fld>
            <a:endParaRPr lang="en-IN"/>
          </a:p>
        </p:txBody>
      </p:sp>
    </p:spTree>
    <p:extLst>
      <p:ext uri="{BB962C8B-B14F-4D97-AF65-F5344CB8AC3E}">
        <p14:creationId xmlns:p14="http://schemas.microsoft.com/office/powerpoint/2010/main" val="3925677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D55A6-44CC-1319-CB97-B781A9E64E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C058266-6F32-91EF-3325-E5364C7CB6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3F12317-A141-5F98-AE93-70AE2540AD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F5AE9E-53CD-7B2D-A651-C85116DA8FA4}"/>
              </a:ext>
            </a:extLst>
          </p:cNvPr>
          <p:cNvSpPr>
            <a:spLocks noGrp="1"/>
          </p:cNvSpPr>
          <p:nvPr>
            <p:ph type="dt" sz="half" idx="10"/>
          </p:nvPr>
        </p:nvSpPr>
        <p:spPr/>
        <p:txBody>
          <a:bodyPr/>
          <a:lstStyle/>
          <a:p>
            <a:fld id="{4DB04B73-9B6C-4D77-A12F-7AB0AE1D9699}" type="datetimeFigureOut">
              <a:rPr lang="en-IN" smtClean="0"/>
              <a:t>23-04-2024</a:t>
            </a:fld>
            <a:endParaRPr lang="en-IN"/>
          </a:p>
        </p:txBody>
      </p:sp>
      <p:sp>
        <p:nvSpPr>
          <p:cNvPr id="6" name="Footer Placeholder 5">
            <a:extLst>
              <a:ext uri="{FF2B5EF4-FFF2-40B4-BE49-F238E27FC236}">
                <a16:creationId xmlns:a16="http://schemas.microsoft.com/office/drawing/2014/main" id="{11556B6A-4778-DCFE-FA2C-75C947F1834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80F5D3-7DCC-D699-7187-E93771CCA020}"/>
              </a:ext>
            </a:extLst>
          </p:cNvPr>
          <p:cNvSpPr>
            <a:spLocks noGrp="1"/>
          </p:cNvSpPr>
          <p:nvPr>
            <p:ph type="sldNum" sz="quarter" idx="12"/>
          </p:nvPr>
        </p:nvSpPr>
        <p:spPr/>
        <p:txBody>
          <a:bodyPr/>
          <a:lstStyle/>
          <a:p>
            <a:fld id="{CA50B1DA-8AA9-45D1-A472-DDCE0A64B77D}" type="slidenum">
              <a:rPr lang="en-IN" smtClean="0"/>
              <a:t>‹#›</a:t>
            </a:fld>
            <a:endParaRPr lang="en-IN"/>
          </a:p>
        </p:txBody>
      </p:sp>
    </p:spTree>
    <p:extLst>
      <p:ext uri="{BB962C8B-B14F-4D97-AF65-F5344CB8AC3E}">
        <p14:creationId xmlns:p14="http://schemas.microsoft.com/office/powerpoint/2010/main" val="3667521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553E46-B904-52E5-3473-EFC3A9F2DC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85E26BF-E4F6-7249-0FC1-01B06216E8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F1A5900-4FB8-CC97-F951-CC99ABA756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B04B73-9B6C-4D77-A12F-7AB0AE1D9699}" type="datetimeFigureOut">
              <a:rPr lang="en-IN" smtClean="0"/>
              <a:t>23-04-2024</a:t>
            </a:fld>
            <a:endParaRPr lang="en-IN"/>
          </a:p>
        </p:txBody>
      </p:sp>
      <p:sp>
        <p:nvSpPr>
          <p:cNvPr id="5" name="Footer Placeholder 4">
            <a:extLst>
              <a:ext uri="{FF2B5EF4-FFF2-40B4-BE49-F238E27FC236}">
                <a16:creationId xmlns:a16="http://schemas.microsoft.com/office/drawing/2014/main" id="{15E66575-EC53-52A7-3BCD-17D004A799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E40DB48-B464-116C-1CE2-EC3D599125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50B1DA-8AA9-45D1-A472-DDCE0A64B77D}" type="slidenum">
              <a:rPr lang="en-IN" smtClean="0"/>
              <a:t>‹#›</a:t>
            </a:fld>
            <a:endParaRPr lang="en-IN"/>
          </a:p>
        </p:txBody>
      </p:sp>
    </p:spTree>
    <p:extLst>
      <p:ext uri="{BB962C8B-B14F-4D97-AF65-F5344CB8AC3E}">
        <p14:creationId xmlns:p14="http://schemas.microsoft.com/office/powerpoint/2010/main" val="24311289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D12B8-1FDA-5DF5-8827-C366B6BD969B}"/>
              </a:ext>
            </a:extLst>
          </p:cNvPr>
          <p:cNvSpPr>
            <a:spLocks noGrp="1"/>
          </p:cNvSpPr>
          <p:nvPr>
            <p:ph type="ctrTitle"/>
          </p:nvPr>
        </p:nvSpPr>
        <p:spPr>
          <a:xfrm>
            <a:off x="1524000" y="1122363"/>
            <a:ext cx="7921336" cy="841519"/>
          </a:xfrm>
        </p:spPr>
        <p:txBody>
          <a:bodyPr>
            <a:normAutofit fontScale="90000"/>
          </a:bodyPr>
          <a:lstStyle/>
          <a:p>
            <a:r>
              <a:rPr lang="en-IN" dirty="0"/>
              <a:t>MULTIPLEXING</a:t>
            </a:r>
            <a:br>
              <a:rPr lang="en-IN" dirty="0"/>
            </a:br>
            <a:endParaRPr lang="en-IN" dirty="0"/>
          </a:p>
        </p:txBody>
      </p:sp>
      <p:pic>
        <p:nvPicPr>
          <p:cNvPr id="5" name="Picture 4">
            <a:extLst>
              <a:ext uri="{FF2B5EF4-FFF2-40B4-BE49-F238E27FC236}">
                <a16:creationId xmlns:a16="http://schemas.microsoft.com/office/drawing/2014/main" id="{69695FEB-58BC-38A4-B808-5ACBCB823C97}"/>
              </a:ext>
            </a:extLst>
          </p:cNvPr>
          <p:cNvPicPr>
            <a:picLocks noChangeAspect="1"/>
          </p:cNvPicPr>
          <p:nvPr/>
        </p:nvPicPr>
        <p:blipFill>
          <a:blip r:embed="rId2"/>
          <a:stretch>
            <a:fillRect/>
          </a:stretch>
        </p:blipFill>
        <p:spPr>
          <a:xfrm>
            <a:off x="1839191" y="1878195"/>
            <a:ext cx="8395853" cy="4086187"/>
          </a:xfrm>
          <a:prstGeom prst="rect">
            <a:avLst/>
          </a:prstGeom>
        </p:spPr>
      </p:pic>
    </p:spTree>
    <p:extLst>
      <p:ext uri="{BB962C8B-B14F-4D97-AF65-F5344CB8AC3E}">
        <p14:creationId xmlns:p14="http://schemas.microsoft.com/office/powerpoint/2010/main" val="11604851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564E5-3120-5083-39DC-CE2DDBC14DC7}"/>
              </a:ext>
            </a:extLst>
          </p:cNvPr>
          <p:cNvSpPr>
            <a:spLocks noGrp="1"/>
          </p:cNvSpPr>
          <p:nvPr>
            <p:ph type="title"/>
          </p:nvPr>
        </p:nvSpPr>
        <p:spPr/>
        <p:txBody>
          <a:bodyPr/>
          <a:lstStyle/>
          <a:p>
            <a:pPr algn="ctr"/>
            <a:r>
              <a:rPr lang="en-IN" dirty="0"/>
              <a:t>Demultiplexing Process</a:t>
            </a:r>
          </a:p>
        </p:txBody>
      </p:sp>
      <p:pic>
        <p:nvPicPr>
          <p:cNvPr id="5" name="Picture 4">
            <a:extLst>
              <a:ext uri="{FF2B5EF4-FFF2-40B4-BE49-F238E27FC236}">
                <a16:creationId xmlns:a16="http://schemas.microsoft.com/office/drawing/2014/main" id="{67B4DB03-2487-A0B7-588A-3C8D4A2F3AB6}"/>
              </a:ext>
            </a:extLst>
          </p:cNvPr>
          <p:cNvPicPr>
            <a:picLocks noChangeAspect="1"/>
          </p:cNvPicPr>
          <p:nvPr/>
        </p:nvPicPr>
        <p:blipFill>
          <a:blip r:embed="rId2"/>
          <a:stretch>
            <a:fillRect/>
          </a:stretch>
        </p:blipFill>
        <p:spPr>
          <a:xfrm>
            <a:off x="1814946" y="1690688"/>
            <a:ext cx="8562108" cy="2133167"/>
          </a:xfrm>
          <a:prstGeom prst="rect">
            <a:avLst/>
          </a:prstGeom>
        </p:spPr>
      </p:pic>
      <p:pic>
        <p:nvPicPr>
          <p:cNvPr id="7" name="Picture 6">
            <a:extLst>
              <a:ext uri="{FF2B5EF4-FFF2-40B4-BE49-F238E27FC236}">
                <a16:creationId xmlns:a16="http://schemas.microsoft.com/office/drawing/2014/main" id="{986DCE71-2A9E-D1CA-A155-AB7EFA80948C}"/>
              </a:ext>
            </a:extLst>
          </p:cNvPr>
          <p:cNvPicPr>
            <a:picLocks noChangeAspect="1"/>
          </p:cNvPicPr>
          <p:nvPr/>
        </p:nvPicPr>
        <p:blipFill>
          <a:blip r:embed="rId3"/>
          <a:stretch>
            <a:fillRect/>
          </a:stretch>
        </p:blipFill>
        <p:spPr>
          <a:xfrm>
            <a:off x="3539268" y="3934226"/>
            <a:ext cx="5113463" cy="2751058"/>
          </a:xfrm>
          <a:prstGeom prst="rect">
            <a:avLst/>
          </a:prstGeom>
        </p:spPr>
      </p:pic>
    </p:spTree>
    <p:extLst>
      <p:ext uri="{BB962C8B-B14F-4D97-AF65-F5344CB8AC3E}">
        <p14:creationId xmlns:p14="http://schemas.microsoft.com/office/powerpoint/2010/main" val="34777562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07803-719A-CDF5-3A26-6953C702DD30}"/>
              </a:ext>
            </a:extLst>
          </p:cNvPr>
          <p:cNvSpPr>
            <a:spLocks noGrp="1"/>
          </p:cNvSpPr>
          <p:nvPr>
            <p:ph type="title"/>
          </p:nvPr>
        </p:nvSpPr>
        <p:spPr>
          <a:xfrm>
            <a:off x="838200" y="914400"/>
            <a:ext cx="10515600" cy="776288"/>
          </a:xfrm>
        </p:spPr>
        <p:txBody>
          <a:bodyPr>
            <a:noAutofit/>
          </a:bodyPr>
          <a:lstStyle/>
          <a:p>
            <a:r>
              <a:rPr lang="en-US" sz="2800" dirty="0"/>
              <a:t>At receiver using band pass filter each message signal can be separated . Frequency of each signal should be such that the signal </a:t>
            </a:r>
            <a:r>
              <a:rPr lang="en-US" sz="2800" dirty="0" err="1"/>
              <a:t>donot</a:t>
            </a:r>
            <a:r>
              <a:rPr lang="en-US" sz="2800" dirty="0"/>
              <a:t> overlap each other</a:t>
            </a:r>
            <a:br>
              <a:rPr lang="en-US" sz="2800" dirty="0"/>
            </a:br>
            <a:r>
              <a:rPr lang="en-US" sz="2800" dirty="0"/>
              <a:t>Each BPF is tuned to a particular frequency and the BW should be enough to pass the message signal</a:t>
            </a:r>
            <a:endParaRPr lang="en-IN" sz="2800" dirty="0"/>
          </a:p>
        </p:txBody>
      </p:sp>
      <p:pic>
        <p:nvPicPr>
          <p:cNvPr id="5" name="Picture 4">
            <a:extLst>
              <a:ext uri="{FF2B5EF4-FFF2-40B4-BE49-F238E27FC236}">
                <a16:creationId xmlns:a16="http://schemas.microsoft.com/office/drawing/2014/main" id="{43A84BCD-B304-28D4-EA41-DA89BFD6C8DC}"/>
              </a:ext>
            </a:extLst>
          </p:cNvPr>
          <p:cNvPicPr>
            <a:picLocks noChangeAspect="1"/>
          </p:cNvPicPr>
          <p:nvPr/>
        </p:nvPicPr>
        <p:blipFill>
          <a:blip r:embed="rId2"/>
          <a:stretch>
            <a:fillRect/>
          </a:stretch>
        </p:blipFill>
        <p:spPr>
          <a:xfrm>
            <a:off x="838200" y="2920610"/>
            <a:ext cx="10943819" cy="2840633"/>
          </a:xfrm>
          <a:prstGeom prst="rect">
            <a:avLst/>
          </a:prstGeom>
        </p:spPr>
      </p:pic>
    </p:spTree>
    <p:extLst>
      <p:ext uri="{BB962C8B-B14F-4D97-AF65-F5344CB8AC3E}">
        <p14:creationId xmlns:p14="http://schemas.microsoft.com/office/powerpoint/2010/main" val="3385326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13C2B-9C8F-1D06-C163-17FBEAF1A9F2}"/>
              </a:ext>
            </a:extLst>
          </p:cNvPr>
          <p:cNvSpPr>
            <a:spLocks noGrp="1"/>
          </p:cNvSpPr>
          <p:nvPr>
            <p:ph type="title"/>
          </p:nvPr>
        </p:nvSpPr>
        <p:spPr>
          <a:xfrm>
            <a:off x="838200" y="365125"/>
            <a:ext cx="10606548" cy="3063875"/>
          </a:xfrm>
        </p:spPr>
        <p:txBody>
          <a:bodyPr>
            <a:normAutofit fontScale="90000"/>
          </a:bodyPr>
          <a:lstStyle/>
          <a:p>
            <a:r>
              <a:rPr lang="en-US" dirty="0"/>
              <a:t>At receiver with the help of BPF the individual message signal are separated. Output of each BPF is demodulated and then this demodulated signal is passed through low pass filter.</a:t>
            </a:r>
            <a:br>
              <a:rPr lang="en-US" dirty="0"/>
            </a:br>
            <a:r>
              <a:rPr lang="en-US" dirty="0"/>
              <a:t>So after demodulation we get the signal back.</a:t>
            </a:r>
            <a:endParaRPr lang="en-IN" dirty="0"/>
          </a:p>
        </p:txBody>
      </p:sp>
      <p:pic>
        <p:nvPicPr>
          <p:cNvPr id="5" name="Picture 4">
            <a:extLst>
              <a:ext uri="{FF2B5EF4-FFF2-40B4-BE49-F238E27FC236}">
                <a16:creationId xmlns:a16="http://schemas.microsoft.com/office/drawing/2014/main" id="{4EDFBA92-0FBF-EF71-BD51-5BD3AB9245BA}"/>
              </a:ext>
            </a:extLst>
          </p:cNvPr>
          <p:cNvPicPr>
            <a:picLocks noChangeAspect="1"/>
          </p:cNvPicPr>
          <p:nvPr/>
        </p:nvPicPr>
        <p:blipFill>
          <a:blip r:embed="rId2"/>
          <a:stretch>
            <a:fillRect/>
          </a:stretch>
        </p:blipFill>
        <p:spPr>
          <a:xfrm>
            <a:off x="1831986" y="3429000"/>
            <a:ext cx="8528027" cy="3148300"/>
          </a:xfrm>
          <a:prstGeom prst="rect">
            <a:avLst/>
          </a:prstGeom>
        </p:spPr>
      </p:pic>
    </p:spTree>
    <p:extLst>
      <p:ext uri="{BB962C8B-B14F-4D97-AF65-F5344CB8AC3E}">
        <p14:creationId xmlns:p14="http://schemas.microsoft.com/office/powerpoint/2010/main" val="1907057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B642D3-B5D5-0ED7-08CF-D7F0D0C4913A}"/>
              </a:ext>
            </a:extLst>
          </p:cNvPr>
          <p:cNvPicPr>
            <a:picLocks noChangeAspect="1"/>
          </p:cNvPicPr>
          <p:nvPr/>
        </p:nvPicPr>
        <p:blipFill>
          <a:blip r:embed="rId2"/>
          <a:stretch>
            <a:fillRect/>
          </a:stretch>
        </p:blipFill>
        <p:spPr>
          <a:xfrm>
            <a:off x="1401113" y="845573"/>
            <a:ext cx="9217726" cy="5122607"/>
          </a:xfrm>
          <a:prstGeom prst="rect">
            <a:avLst/>
          </a:prstGeom>
        </p:spPr>
      </p:pic>
    </p:spTree>
    <p:extLst>
      <p:ext uri="{BB962C8B-B14F-4D97-AF65-F5344CB8AC3E}">
        <p14:creationId xmlns:p14="http://schemas.microsoft.com/office/powerpoint/2010/main" val="4021484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B08AD-375A-744F-A701-BAB69B8864F6}"/>
              </a:ext>
            </a:extLst>
          </p:cNvPr>
          <p:cNvSpPr>
            <a:spLocks noGrp="1"/>
          </p:cNvSpPr>
          <p:nvPr>
            <p:ph type="title"/>
          </p:nvPr>
        </p:nvSpPr>
        <p:spPr/>
        <p:txBody>
          <a:bodyPr/>
          <a:lstStyle/>
          <a:p>
            <a:pPr algn="ctr"/>
            <a:r>
              <a:rPr lang="en-US" dirty="0"/>
              <a:t>Time Division Multiplexing</a:t>
            </a:r>
            <a:endParaRPr lang="en-IN" dirty="0"/>
          </a:p>
        </p:txBody>
      </p:sp>
      <p:sp>
        <p:nvSpPr>
          <p:cNvPr id="3" name="Content Placeholder 2">
            <a:extLst>
              <a:ext uri="{FF2B5EF4-FFF2-40B4-BE49-F238E27FC236}">
                <a16:creationId xmlns:a16="http://schemas.microsoft.com/office/drawing/2014/main" id="{B08DB702-17D7-33B8-7B0A-B255D3DA4222}"/>
              </a:ext>
            </a:extLst>
          </p:cNvPr>
          <p:cNvSpPr>
            <a:spLocks noGrp="1"/>
          </p:cNvSpPr>
          <p:nvPr>
            <p:ph idx="1"/>
          </p:nvPr>
        </p:nvSpPr>
        <p:spPr/>
        <p:txBody>
          <a:bodyPr/>
          <a:lstStyle/>
          <a:p>
            <a:r>
              <a:rPr lang="en-US" dirty="0"/>
              <a:t>The basic parameter on which we do multiplexing is based on time.</a:t>
            </a:r>
          </a:p>
          <a:p>
            <a:r>
              <a:rPr lang="en-US" dirty="0"/>
              <a:t>The sampled PAM waveform is off for the most of the time</a:t>
            </a:r>
          </a:p>
          <a:p>
            <a:r>
              <a:rPr lang="en-US" dirty="0"/>
              <a:t>During this off period it can be used to transmit signal of other waveform</a:t>
            </a:r>
          </a:p>
          <a:p>
            <a:r>
              <a:rPr lang="en-US" dirty="0"/>
              <a:t>The concept of interleaving samples from several signal into a single waveform is TDM</a:t>
            </a:r>
            <a:endParaRPr lang="en-IN" dirty="0"/>
          </a:p>
        </p:txBody>
      </p:sp>
    </p:spTree>
    <p:extLst>
      <p:ext uri="{BB962C8B-B14F-4D97-AF65-F5344CB8AC3E}">
        <p14:creationId xmlns:p14="http://schemas.microsoft.com/office/powerpoint/2010/main" val="2346943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AB04C72-E1C2-6C55-2C1A-FF3D41BA7D4C}"/>
              </a:ext>
            </a:extLst>
          </p:cNvPr>
          <p:cNvPicPr>
            <a:picLocks noChangeAspect="1"/>
          </p:cNvPicPr>
          <p:nvPr/>
        </p:nvPicPr>
        <p:blipFill>
          <a:blip r:embed="rId2"/>
          <a:stretch>
            <a:fillRect/>
          </a:stretch>
        </p:blipFill>
        <p:spPr>
          <a:xfrm>
            <a:off x="182534" y="1113307"/>
            <a:ext cx="11826931" cy="4631386"/>
          </a:xfrm>
          <a:prstGeom prst="rect">
            <a:avLst/>
          </a:prstGeom>
        </p:spPr>
      </p:pic>
    </p:spTree>
    <p:extLst>
      <p:ext uri="{BB962C8B-B14F-4D97-AF65-F5344CB8AC3E}">
        <p14:creationId xmlns:p14="http://schemas.microsoft.com/office/powerpoint/2010/main" val="4063854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12928-4558-F085-395D-91B2368D57A7}"/>
              </a:ext>
            </a:extLst>
          </p:cNvPr>
          <p:cNvSpPr>
            <a:spLocks noGrp="1"/>
          </p:cNvSpPr>
          <p:nvPr>
            <p:ph type="title"/>
          </p:nvPr>
        </p:nvSpPr>
        <p:spPr/>
        <p:txBody>
          <a:bodyPr/>
          <a:lstStyle/>
          <a:p>
            <a:r>
              <a:rPr lang="en-US" dirty="0"/>
              <a:t>Frame-It is time required to rotate the commutator for one revolution.</a:t>
            </a:r>
            <a:endParaRPr lang="en-IN" dirty="0"/>
          </a:p>
        </p:txBody>
      </p:sp>
      <p:pic>
        <p:nvPicPr>
          <p:cNvPr id="5" name="Picture 4">
            <a:extLst>
              <a:ext uri="{FF2B5EF4-FFF2-40B4-BE49-F238E27FC236}">
                <a16:creationId xmlns:a16="http://schemas.microsoft.com/office/drawing/2014/main" id="{FE70EEDB-8B40-9045-16DB-BDBA32B4496D}"/>
              </a:ext>
            </a:extLst>
          </p:cNvPr>
          <p:cNvPicPr>
            <a:picLocks noChangeAspect="1"/>
          </p:cNvPicPr>
          <p:nvPr/>
        </p:nvPicPr>
        <p:blipFill>
          <a:blip r:embed="rId2"/>
          <a:stretch>
            <a:fillRect/>
          </a:stretch>
        </p:blipFill>
        <p:spPr>
          <a:xfrm>
            <a:off x="786580" y="2054941"/>
            <a:ext cx="10618839" cy="4037155"/>
          </a:xfrm>
          <a:prstGeom prst="rect">
            <a:avLst/>
          </a:prstGeom>
        </p:spPr>
      </p:pic>
    </p:spTree>
    <p:extLst>
      <p:ext uri="{BB962C8B-B14F-4D97-AF65-F5344CB8AC3E}">
        <p14:creationId xmlns:p14="http://schemas.microsoft.com/office/powerpoint/2010/main" val="24566367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6CC3350-E4E4-9560-C51D-ED665EA71888}"/>
              </a:ext>
            </a:extLst>
          </p:cNvPr>
          <p:cNvPicPr>
            <a:picLocks noChangeAspect="1"/>
          </p:cNvPicPr>
          <p:nvPr/>
        </p:nvPicPr>
        <p:blipFill>
          <a:blip r:embed="rId2"/>
          <a:stretch>
            <a:fillRect/>
          </a:stretch>
        </p:blipFill>
        <p:spPr>
          <a:xfrm>
            <a:off x="727587" y="243110"/>
            <a:ext cx="10441858" cy="2674852"/>
          </a:xfrm>
          <a:prstGeom prst="rect">
            <a:avLst/>
          </a:prstGeom>
        </p:spPr>
      </p:pic>
      <p:pic>
        <p:nvPicPr>
          <p:cNvPr id="7" name="Picture 6">
            <a:extLst>
              <a:ext uri="{FF2B5EF4-FFF2-40B4-BE49-F238E27FC236}">
                <a16:creationId xmlns:a16="http://schemas.microsoft.com/office/drawing/2014/main" id="{E05ECCB0-A687-7DBF-BB78-1E64E62DA781}"/>
              </a:ext>
            </a:extLst>
          </p:cNvPr>
          <p:cNvPicPr>
            <a:picLocks noChangeAspect="1"/>
          </p:cNvPicPr>
          <p:nvPr/>
        </p:nvPicPr>
        <p:blipFill>
          <a:blip r:embed="rId3"/>
          <a:stretch>
            <a:fillRect/>
          </a:stretch>
        </p:blipFill>
        <p:spPr>
          <a:xfrm>
            <a:off x="727587" y="2917962"/>
            <a:ext cx="10441858" cy="936283"/>
          </a:xfrm>
          <a:prstGeom prst="rect">
            <a:avLst/>
          </a:prstGeom>
        </p:spPr>
      </p:pic>
      <p:pic>
        <p:nvPicPr>
          <p:cNvPr id="9" name="Picture 8">
            <a:extLst>
              <a:ext uri="{FF2B5EF4-FFF2-40B4-BE49-F238E27FC236}">
                <a16:creationId xmlns:a16="http://schemas.microsoft.com/office/drawing/2014/main" id="{3A10C098-54AD-C94A-6CB3-FEA2A3E4F436}"/>
              </a:ext>
            </a:extLst>
          </p:cNvPr>
          <p:cNvPicPr>
            <a:picLocks noChangeAspect="1"/>
          </p:cNvPicPr>
          <p:nvPr/>
        </p:nvPicPr>
        <p:blipFill>
          <a:blip r:embed="rId4"/>
          <a:stretch>
            <a:fillRect/>
          </a:stretch>
        </p:blipFill>
        <p:spPr>
          <a:xfrm>
            <a:off x="727587" y="4120722"/>
            <a:ext cx="3429297" cy="2293819"/>
          </a:xfrm>
          <a:prstGeom prst="rect">
            <a:avLst/>
          </a:prstGeom>
        </p:spPr>
      </p:pic>
    </p:spTree>
    <p:extLst>
      <p:ext uri="{BB962C8B-B14F-4D97-AF65-F5344CB8AC3E}">
        <p14:creationId xmlns:p14="http://schemas.microsoft.com/office/powerpoint/2010/main" val="7620755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C60B7C1-437C-6613-F6C5-1ACC09F1358E}"/>
              </a:ext>
            </a:extLst>
          </p:cNvPr>
          <p:cNvPicPr>
            <a:picLocks noChangeAspect="1"/>
          </p:cNvPicPr>
          <p:nvPr/>
        </p:nvPicPr>
        <p:blipFill>
          <a:blip r:embed="rId2"/>
          <a:stretch>
            <a:fillRect/>
          </a:stretch>
        </p:blipFill>
        <p:spPr>
          <a:xfrm>
            <a:off x="1007806" y="212273"/>
            <a:ext cx="10176387" cy="3798409"/>
          </a:xfrm>
          <a:prstGeom prst="rect">
            <a:avLst/>
          </a:prstGeom>
        </p:spPr>
      </p:pic>
      <p:pic>
        <p:nvPicPr>
          <p:cNvPr id="7" name="Picture 6">
            <a:extLst>
              <a:ext uri="{FF2B5EF4-FFF2-40B4-BE49-F238E27FC236}">
                <a16:creationId xmlns:a16="http://schemas.microsoft.com/office/drawing/2014/main" id="{02619075-D2BE-E444-098F-07366FDC8A91}"/>
              </a:ext>
            </a:extLst>
          </p:cNvPr>
          <p:cNvPicPr>
            <a:picLocks noChangeAspect="1"/>
          </p:cNvPicPr>
          <p:nvPr/>
        </p:nvPicPr>
        <p:blipFill>
          <a:blip r:embed="rId3"/>
          <a:stretch>
            <a:fillRect/>
          </a:stretch>
        </p:blipFill>
        <p:spPr>
          <a:xfrm>
            <a:off x="932334" y="4010682"/>
            <a:ext cx="5883150" cy="2334434"/>
          </a:xfrm>
          <a:prstGeom prst="rect">
            <a:avLst/>
          </a:prstGeom>
        </p:spPr>
      </p:pic>
    </p:spTree>
    <p:extLst>
      <p:ext uri="{BB962C8B-B14F-4D97-AF65-F5344CB8AC3E}">
        <p14:creationId xmlns:p14="http://schemas.microsoft.com/office/powerpoint/2010/main" val="21823919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00888C-8DE9-803A-5202-5F7AF4175A6D}"/>
              </a:ext>
            </a:extLst>
          </p:cNvPr>
          <p:cNvPicPr>
            <a:picLocks noChangeAspect="1"/>
          </p:cNvPicPr>
          <p:nvPr/>
        </p:nvPicPr>
        <p:blipFill>
          <a:blip r:embed="rId2"/>
          <a:stretch>
            <a:fillRect/>
          </a:stretch>
        </p:blipFill>
        <p:spPr>
          <a:xfrm>
            <a:off x="2667501" y="320649"/>
            <a:ext cx="5441152" cy="2972058"/>
          </a:xfrm>
          <a:prstGeom prst="rect">
            <a:avLst/>
          </a:prstGeom>
        </p:spPr>
      </p:pic>
    </p:spTree>
    <p:extLst>
      <p:ext uri="{BB962C8B-B14F-4D97-AF65-F5344CB8AC3E}">
        <p14:creationId xmlns:p14="http://schemas.microsoft.com/office/powerpoint/2010/main" val="2464197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3F23F19-027C-AF86-4675-3B3B52FBBD1F}"/>
              </a:ext>
            </a:extLst>
          </p:cNvPr>
          <p:cNvPicPr>
            <a:picLocks noChangeAspect="1"/>
          </p:cNvPicPr>
          <p:nvPr/>
        </p:nvPicPr>
        <p:blipFill>
          <a:blip r:embed="rId2"/>
          <a:stretch>
            <a:fillRect/>
          </a:stretch>
        </p:blipFill>
        <p:spPr>
          <a:xfrm>
            <a:off x="1257301" y="711280"/>
            <a:ext cx="9019308" cy="5081060"/>
          </a:xfrm>
          <a:prstGeom prst="rect">
            <a:avLst/>
          </a:prstGeom>
        </p:spPr>
      </p:pic>
    </p:spTree>
    <p:extLst>
      <p:ext uri="{BB962C8B-B14F-4D97-AF65-F5344CB8AC3E}">
        <p14:creationId xmlns:p14="http://schemas.microsoft.com/office/powerpoint/2010/main" val="17484655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05E20D-B8D2-AEDD-29AA-E00CDED73868}"/>
              </a:ext>
            </a:extLst>
          </p:cNvPr>
          <p:cNvPicPr>
            <a:picLocks noChangeAspect="1"/>
          </p:cNvPicPr>
          <p:nvPr/>
        </p:nvPicPr>
        <p:blipFill>
          <a:blip r:embed="rId2"/>
          <a:stretch>
            <a:fillRect/>
          </a:stretch>
        </p:blipFill>
        <p:spPr>
          <a:xfrm>
            <a:off x="1641764" y="1184564"/>
            <a:ext cx="9007851" cy="4254893"/>
          </a:xfrm>
          <a:prstGeom prst="rect">
            <a:avLst/>
          </a:prstGeom>
        </p:spPr>
      </p:pic>
    </p:spTree>
    <p:extLst>
      <p:ext uri="{BB962C8B-B14F-4D97-AF65-F5344CB8AC3E}">
        <p14:creationId xmlns:p14="http://schemas.microsoft.com/office/powerpoint/2010/main" val="430415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61DF35-6EEA-D5B1-A3B1-0629DF24B630}"/>
              </a:ext>
            </a:extLst>
          </p:cNvPr>
          <p:cNvPicPr>
            <a:picLocks noChangeAspect="1"/>
          </p:cNvPicPr>
          <p:nvPr/>
        </p:nvPicPr>
        <p:blipFill>
          <a:blip r:embed="rId2"/>
          <a:stretch>
            <a:fillRect/>
          </a:stretch>
        </p:blipFill>
        <p:spPr>
          <a:xfrm>
            <a:off x="1828800" y="339000"/>
            <a:ext cx="7585364" cy="2065199"/>
          </a:xfrm>
          <a:prstGeom prst="rect">
            <a:avLst/>
          </a:prstGeom>
        </p:spPr>
      </p:pic>
      <p:pic>
        <p:nvPicPr>
          <p:cNvPr id="7" name="Picture 6">
            <a:extLst>
              <a:ext uri="{FF2B5EF4-FFF2-40B4-BE49-F238E27FC236}">
                <a16:creationId xmlns:a16="http://schemas.microsoft.com/office/drawing/2014/main" id="{2D2D0642-623E-4B37-1F00-80BA51E20C45}"/>
              </a:ext>
            </a:extLst>
          </p:cNvPr>
          <p:cNvPicPr>
            <a:picLocks noChangeAspect="1"/>
          </p:cNvPicPr>
          <p:nvPr/>
        </p:nvPicPr>
        <p:blipFill>
          <a:blip r:embed="rId3"/>
          <a:stretch>
            <a:fillRect/>
          </a:stretch>
        </p:blipFill>
        <p:spPr>
          <a:xfrm>
            <a:off x="2306782" y="2579577"/>
            <a:ext cx="7242463" cy="3215919"/>
          </a:xfrm>
          <a:prstGeom prst="rect">
            <a:avLst/>
          </a:prstGeom>
        </p:spPr>
      </p:pic>
    </p:spTree>
    <p:extLst>
      <p:ext uri="{BB962C8B-B14F-4D97-AF65-F5344CB8AC3E}">
        <p14:creationId xmlns:p14="http://schemas.microsoft.com/office/powerpoint/2010/main" val="1936899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0267B-8334-B381-BF43-17FDD1E9808B}"/>
              </a:ext>
            </a:extLst>
          </p:cNvPr>
          <p:cNvSpPr>
            <a:spLocks noGrp="1"/>
          </p:cNvSpPr>
          <p:nvPr>
            <p:ph type="title"/>
          </p:nvPr>
        </p:nvSpPr>
        <p:spPr>
          <a:xfrm>
            <a:off x="838200" y="365125"/>
            <a:ext cx="10515600" cy="1325563"/>
          </a:xfrm>
        </p:spPr>
        <p:txBody>
          <a:bodyPr/>
          <a:lstStyle/>
          <a:p>
            <a:pPr algn="ctr"/>
            <a:r>
              <a:rPr lang="en-IN" dirty="0"/>
              <a:t>Categories of Multiplexing</a:t>
            </a:r>
          </a:p>
        </p:txBody>
      </p:sp>
      <p:pic>
        <p:nvPicPr>
          <p:cNvPr id="5" name="Picture 4">
            <a:extLst>
              <a:ext uri="{FF2B5EF4-FFF2-40B4-BE49-F238E27FC236}">
                <a16:creationId xmlns:a16="http://schemas.microsoft.com/office/drawing/2014/main" id="{58A2BE71-0A66-87CB-68E8-8D9DB911F44B}"/>
              </a:ext>
            </a:extLst>
          </p:cNvPr>
          <p:cNvPicPr>
            <a:picLocks noChangeAspect="1"/>
          </p:cNvPicPr>
          <p:nvPr/>
        </p:nvPicPr>
        <p:blipFill>
          <a:blip r:embed="rId2"/>
          <a:stretch>
            <a:fillRect/>
          </a:stretch>
        </p:blipFill>
        <p:spPr>
          <a:xfrm>
            <a:off x="1797627" y="1821040"/>
            <a:ext cx="8712547" cy="4060215"/>
          </a:xfrm>
          <a:prstGeom prst="rect">
            <a:avLst/>
          </a:prstGeom>
        </p:spPr>
      </p:pic>
    </p:spTree>
    <p:extLst>
      <p:ext uri="{BB962C8B-B14F-4D97-AF65-F5344CB8AC3E}">
        <p14:creationId xmlns:p14="http://schemas.microsoft.com/office/powerpoint/2010/main" val="3833283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D9BB49-10E0-6B87-AA17-78B5E39EC63A}"/>
              </a:ext>
            </a:extLst>
          </p:cNvPr>
          <p:cNvPicPr>
            <a:picLocks noChangeAspect="1"/>
          </p:cNvPicPr>
          <p:nvPr/>
        </p:nvPicPr>
        <p:blipFill>
          <a:blip r:embed="rId2"/>
          <a:stretch>
            <a:fillRect/>
          </a:stretch>
        </p:blipFill>
        <p:spPr>
          <a:xfrm>
            <a:off x="1257300" y="471552"/>
            <a:ext cx="8780318" cy="5129148"/>
          </a:xfrm>
          <a:prstGeom prst="rect">
            <a:avLst/>
          </a:prstGeom>
        </p:spPr>
      </p:pic>
    </p:spTree>
    <p:extLst>
      <p:ext uri="{BB962C8B-B14F-4D97-AF65-F5344CB8AC3E}">
        <p14:creationId xmlns:p14="http://schemas.microsoft.com/office/powerpoint/2010/main" val="34564037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8D35F58-BE4D-7A91-3F3D-E28BC6180BD4}"/>
              </a:ext>
            </a:extLst>
          </p:cNvPr>
          <p:cNvPicPr>
            <a:picLocks noChangeAspect="1"/>
          </p:cNvPicPr>
          <p:nvPr/>
        </p:nvPicPr>
        <p:blipFill>
          <a:blip r:embed="rId2"/>
          <a:stretch>
            <a:fillRect/>
          </a:stretch>
        </p:blipFill>
        <p:spPr>
          <a:xfrm>
            <a:off x="1558635" y="415427"/>
            <a:ext cx="8738755" cy="5804002"/>
          </a:xfrm>
          <a:prstGeom prst="rect">
            <a:avLst/>
          </a:prstGeom>
        </p:spPr>
      </p:pic>
    </p:spTree>
    <p:extLst>
      <p:ext uri="{BB962C8B-B14F-4D97-AF65-F5344CB8AC3E}">
        <p14:creationId xmlns:p14="http://schemas.microsoft.com/office/powerpoint/2010/main" val="1321980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BCB73-C0CC-4BE0-F0AA-129B4A77A241}"/>
              </a:ext>
            </a:extLst>
          </p:cNvPr>
          <p:cNvSpPr>
            <a:spLocks noGrp="1"/>
          </p:cNvSpPr>
          <p:nvPr>
            <p:ph type="title"/>
          </p:nvPr>
        </p:nvSpPr>
        <p:spPr>
          <a:xfrm>
            <a:off x="924790" y="365125"/>
            <a:ext cx="10429009" cy="1401330"/>
          </a:xfrm>
        </p:spPr>
        <p:txBody>
          <a:bodyPr/>
          <a:lstStyle/>
          <a:p>
            <a:pPr algn="ctr"/>
            <a:r>
              <a:rPr lang="en-IN" dirty="0"/>
              <a:t>Multiplexing Process</a:t>
            </a:r>
          </a:p>
        </p:txBody>
      </p:sp>
      <p:pic>
        <p:nvPicPr>
          <p:cNvPr id="7" name="Picture 6">
            <a:extLst>
              <a:ext uri="{FF2B5EF4-FFF2-40B4-BE49-F238E27FC236}">
                <a16:creationId xmlns:a16="http://schemas.microsoft.com/office/drawing/2014/main" id="{1B9F3B09-7F2A-C335-758A-7B2E7D178EEC}"/>
              </a:ext>
            </a:extLst>
          </p:cNvPr>
          <p:cNvPicPr>
            <a:picLocks noChangeAspect="1"/>
          </p:cNvPicPr>
          <p:nvPr/>
        </p:nvPicPr>
        <p:blipFill>
          <a:blip r:embed="rId2"/>
          <a:stretch>
            <a:fillRect/>
          </a:stretch>
        </p:blipFill>
        <p:spPr>
          <a:xfrm>
            <a:off x="2689229" y="1454728"/>
            <a:ext cx="6444379" cy="2141406"/>
          </a:xfrm>
          <a:prstGeom prst="rect">
            <a:avLst/>
          </a:prstGeom>
        </p:spPr>
      </p:pic>
      <p:pic>
        <p:nvPicPr>
          <p:cNvPr id="9" name="Picture 8">
            <a:extLst>
              <a:ext uri="{FF2B5EF4-FFF2-40B4-BE49-F238E27FC236}">
                <a16:creationId xmlns:a16="http://schemas.microsoft.com/office/drawing/2014/main" id="{DAC4C088-2036-4765-00D2-2A0A3D64282E}"/>
              </a:ext>
            </a:extLst>
          </p:cNvPr>
          <p:cNvPicPr>
            <a:picLocks noChangeAspect="1"/>
          </p:cNvPicPr>
          <p:nvPr/>
        </p:nvPicPr>
        <p:blipFill>
          <a:blip r:embed="rId3"/>
          <a:stretch>
            <a:fillRect/>
          </a:stretch>
        </p:blipFill>
        <p:spPr>
          <a:xfrm>
            <a:off x="1724889" y="3985307"/>
            <a:ext cx="8354291" cy="1762565"/>
          </a:xfrm>
          <a:prstGeom prst="rect">
            <a:avLst/>
          </a:prstGeom>
        </p:spPr>
      </p:pic>
    </p:spTree>
    <p:extLst>
      <p:ext uri="{BB962C8B-B14F-4D97-AF65-F5344CB8AC3E}">
        <p14:creationId xmlns:p14="http://schemas.microsoft.com/office/powerpoint/2010/main" val="13362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DC1093F-1887-C43F-4377-70D0053F3785}"/>
              </a:ext>
            </a:extLst>
          </p:cNvPr>
          <p:cNvPicPr>
            <a:picLocks noChangeAspect="1"/>
          </p:cNvPicPr>
          <p:nvPr/>
        </p:nvPicPr>
        <p:blipFill>
          <a:blip r:embed="rId2"/>
          <a:stretch>
            <a:fillRect/>
          </a:stretch>
        </p:blipFill>
        <p:spPr>
          <a:xfrm>
            <a:off x="1485900" y="907420"/>
            <a:ext cx="8156864" cy="1219306"/>
          </a:xfrm>
          <a:prstGeom prst="rect">
            <a:avLst/>
          </a:prstGeom>
        </p:spPr>
      </p:pic>
      <p:pic>
        <p:nvPicPr>
          <p:cNvPr id="7" name="Picture 6">
            <a:extLst>
              <a:ext uri="{FF2B5EF4-FFF2-40B4-BE49-F238E27FC236}">
                <a16:creationId xmlns:a16="http://schemas.microsoft.com/office/drawing/2014/main" id="{308BB343-1A2A-212C-CF85-C796ADDB466C}"/>
              </a:ext>
            </a:extLst>
          </p:cNvPr>
          <p:cNvPicPr>
            <a:picLocks noChangeAspect="1"/>
          </p:cNvPicPr>
          <p:nvPr/>
        </p:nvPicPr>
        <p:blipFill>
          <a:blip r:embed="rId3"/>
          <a:stretch>
            <a:fillRect/>
          </a:stretch>
        </p:blipFill>
        <p:spPr>
          <a:xfrm>
            <a:off x="3106882" y="2644022"/>
            <a:ext cx="5777345" cy="2712955"/>
          </a:xfrm>
          <a:prstGeom prst="rect">
            <a:avLst/>
          </a:prstGeom>
        </p:spPr>
      </p:pic>
    </p:spTree>
    <p:extLst>
      <p:ext uri="{BB962C8B-B14F-4D97-AF65-F5344CB8AC3E}">
        <p14:creationId xmlns:p14="http://schemas.microsoft.com/office/powerpoint/2010/main" val="25558253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TotalTime>
  <Words>166</Words>
  <Application>Microsoft Office PowerPoint</Application>
  <PresentationFormat>Widescreen</PresentationFormat>
  <Paragraphs>12</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MULTIPLEXING </vt:lpstr>
      <vt:lpstr>PowerPoint Presentation</vt:lpstr>
      <vt:lpstr>PowerPoint Presentation</vt:lpstr>
      <vt:lpstr>PowerPoint Presentation</vt:lpstr>
      <vt:lpstr>Categories of Multiplexing</vt:lpstr>
      <vt:lpstr>PowerPoint Presentation</vt:lpstr>
      <vt:lpstr>PowerPoint Presentation</vt:lpstr>
      <vt:lpstr>Multiplexing Process</vt:lpstr>
      <vt:lpstr>PowerPoint Presentation</vt:lpstr>
      <vt:lpstr>Demultiplexing Process</vt:lpstr>
      <vt:lpstr>At receiver using band pass filter each message signal can be separated . Frequency of each signal should be such that the signal donot overlap each other Each BPF is tuned to a particular frequency and the BW should be enough to pass the message signal</vt:lpstr>
      <vt:lpstr>At receiver with the help of BPF the individual message signal are separated. Output of each BPF is demodulated and then this demodulated signal is passed through low pass filter. So after demodulation we get the signal back.</vt:lpstr>
      <vt:lpstr>PowerPoint Presentation</vt:lpstr>
      <vt:lpstr>Time Division Multiplexing</vt:lpstr>
      <vt:lpstr>PowerPoint Presentation</vt:lpstr>
      <vt:lpstr>Frame-It is time required to rotate the commutator for one revolution.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MULTIPLEXING </dc:title>
  <dc:creator>Kartik Mishra</dc:creator>
  <cp:lastModifiedBy>Kartik Mishra</cp:lastModifiedBy>
  <cp:revision>3</cp:revision>
  <dcterms:created xsi:type="dcterms:W3CDTF">2024-04-23T17:00:40Z</dcterms:created>
  <dcterms:modified xsi:type="dcterms:W3CDTF">2024-04-23T18:30:08Z</dcterms:modified>
</cp:coreProperties>
</file>

<file path=docProps/thumbnail.jpeg>
</file>